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3" r:id="rId3"/>
    <p:sldId id="26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4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51D0-805B-B84B-B183-27BF5CC3B7CF}" type="datetimeFigureOut">
              <a:rPr lang="en-US" smtClean="0"/>
              <a:t>15/03/13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E8EE2-EFDD-B040-91D8-6AD96548E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49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51D0-805B-B84B-B183-27BF5CC3B7CF}" type="datetimeFigureOut">
              <a:rPr lang="en-US" smtClean="0"/>
              <a:t>15/03/13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E8EE2-EFDD-B040-91D8-6AD96548E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780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51D0-805B-B84B-B183-27BF5CC3B7CF}" type="datetimeFigureOut">
              <a:rPr lang="en-US" smtClean="0"/>
              <a:t>15/03/13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E8EE2-EFDD-B040-91D8-6AD96548E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99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51D0-805B-B84B-B183-27BF5CC3B7CF}" type="datetimeFigureOut">
              <a:rPr lang="en-US" smtClean="0"/>
              <a:t>15/03/13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E8EE2-EFDD-B040-91D8-6AD96548E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90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51D0-805B-B84B-B183-27BF5CC3B7CF}" type="datetimeFigureOut">
              <a:rPr lang="en-US" smtClean="0"/>
              <a:t>15/03/13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E8EE2-EFDD-B040-91D8-6AD96548E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98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51D0-805B-B84B-B183-27BF5CC3B7CF}" type="datetimeFigureOut">
              <a:rPr lang="en-US" smtClean="0"/>
              <a:t>15/03/13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E8EE2-EFDD-B040-91D8-6AD96548E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37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51D0-805B-B84B-B183-27BF5CC3B7CF}" type="datetimeFigureOut">
              <a:rPr lang="en-US" smtClean="0"/>
              <a:t>15/03/13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E8EE2-EFDD-B040-91D8-6AD96548E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3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51D0-805B-B84B-B183-27BF5CC3B7CF}" type="datetimeFigureOut">
              <a:rPr lang="en-US" smtClean="0"/>
              <a:t>15/03/13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E8EE2-EFDD-B040-91D8-6AD96548E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869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51D0-805B-B84B-B183-27BF5CC3B7CF}" type="datetimeFigureOut">
              <a:rPr lang="en-US" smtClean="0"/>
              <a:t>15/03/13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E8EE2-EFDD-B040-91D8-6AD96548E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83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51D0-805B-B84B-B183-27BF5CC3B7CF}" type="datetimeFigureOut">
              <a:rPr lang="en-US" smtClean="0"/>
              <a:t>15/03/13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E8EE2-EFDD-B040-91D8-6AD96548E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17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51D0-805B-B84B-B183-27BF5CC3B7CF}" type="datetimeFigureOut">
              <a:rPr lang="en-US" smtClean="0"/>
              <a:t>15/03/13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E8EE2-EFDD-B040-91D8-6AD96548E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23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451D0-805B-B84B-B183-27BF5CC3B7CF}" type="datetimeFigureOut">
              <a:rPr lang="en-US" smtClean="0"/>
              <a:t>15/03/13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E8EE2-EFDD-B040-91D8-6AD96548E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7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2832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117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1148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8669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4003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9591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5306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485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4643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8420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968500" y="1270000"/>
            <a:ext cx="5295900" cy="1384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382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i="1" dirty="0">
              <a:latin typeface="Bell MT"/>
              <a:cs typeface="Bell M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208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7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5946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140700" y="800100"/>
            <a:ext cx="304800" cy="2362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676275"/>
            <a:ext cx="7772400" cy="1470025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6000" dirty="0" smtClean="0">
                <a:latin typeface="Skia"/>
                <a:cs typeface="Skia"/>
              </a:rPr>
              <a:t/>
            </a:r>
            <a:br>
              <a:rPr lang="en-US" sz="6000" dirty="0" smtClean="0">
                <a:latin typeface="Skia"/>
                <a:cs typeface="Skia"/>
              </a:rPr>
            </a:br>
            <a:r>
              <a:rPr lang="en-US" sz="6000" dirty="0" err="1" smtClean="0">
                <a:latin typeface="Copperplate"/>
                <a:cs typeface="Copperplate"/>
              </a:rPr>
              <a:t>Crowe&amp;Co</a:t>
            </a:r>
            <a:r>
              <a:rPr lang="en-US" sz="6000" dirty="0" smtClean="0">
                <a:latin typeface="Copperplate"/>
                <a:cs typeface="Copperplate"/>
              </a:rPr>
              <a:t/>
            </a:r>
            <a:br>
              <a:rPr lang="en-US" sz="6000" dirty="0" smtClean="0">
                <a:latin typeface="Copperplate"/>
                <a:cs typeface="Copperplate"/>
              </a:rPr>
            </a:br>
            <a:r>
              <a:rPr lang="en-US" sz="1800" dirty="0" smtClean="0">
                <a:latin typeface="Copperplate"/>
                <a:cs typeface="Copperplate"/>
              </a:rPr>
              <a:t>baking since 1970</a:t>
            </a:r>
            <a:endParaRPr lang="en-US" sz="1800" i="1" dirty="0">
              <a:latin typeface="Copperplate"/>
              <a:cs typeface="Copperplate"/>
            </a:endParaRPr>
          </a:p>
        </p:txBody>
      </p:sp>
    </p:spTree>
    <p:extLst>
      <p:ext uri="{BB962C8B-B14F-4D97-AF65-F5344CB8AC3E}">
        <p14:creationId xmlns:p14="http://schemas.microsoft.com/office/powerpoint/2010/main" val="3249659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Bell MT"/>
                <a:cs typeface="Bell MT"/>
              </a:rPr>
              <a:t/>
            </a:r>
            <a:br>
              <a:rPr lang="en-US" dirty="0">
                <a:latin typeface="Bell MT"/>
                <a:cs typeface="Bell MT"/>
              </a:rPr>
            </a:br>
            <a:r>
              <a:rPr lang="en-US" sz="8000" dirty="0" err="1" smtClean="0">
                <a:latin typeface="Bell MT"/>
                <a:cs typeface="Bell MT"/>
              </a:rPr>
              <a:t>Crowe&amp;Co</a:t>
            </a:r>
            <a:r>
              <a:rPr lang="en-US" sz="8000" dirty="0" smtClean="0">
                <a:latin typeface="Bell MT"/>
                <a:cs typeface="Bell MT"/>
              </a:rPr>
              <a:t>.</a:t>
            </a:r>
            <a:br>
              <a:rPr lang="en-US" sz="8000" dirty="0" smtClean="0">
                <a:latin typeface="Bell MT"/>
                <a:cs typeface="Bell MT"/>
              </a:rPr>
            </a:br>
            <a:r>
              <a:rPr lang="en-US" sz="2200" dirty="0" smtClean="0">
                <a:latin typeface="Bell MT"/>
                <a:cs typeface="Bell MT"/>
              </a:rPr>
              <a:t>since 1990</a:t>
            </a:r>
            <a:endParaRPr lang="en-US" sz="2200" i="1" dirty="0">
              <a:latin typeface="Bell MT"/>
              <a:cs typeface="Bell MT"/>
            </a:endParaRPr>
          </a:p>
        </p:txBody>
      </p:sp>
      <p:sp>
        <p:nvSpPr>
          <p:cNvPr id="3" name="Frame 2"/>
          <p:cNvSpPr/>
          <p:nvPr/>
        </p:nvSpPr>
        <p:spPr>
          <a:xfrm>
            <a:off x="1574800" y="2387601"/>
            <a:ext cx="6159500" cy="1778000"/>
          </a:xfrm>
          <a:prstGeom prst="fram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270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2832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117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1148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8669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4003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9591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5306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485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4643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8420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968500" y="1270000"/>
            <a:ext cx="5295900" cy="1384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382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i="1" dirty="0">
              <a:latin typeface="Bell MT"/>
              <a:cs typeface="Bell M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208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7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5946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140700" y="800100"/>
            <a:ext cx="304800" cy="2362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676275"/>
            <a:ext cx="7772400" cy="1470025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6000" dirty="0" smtClean="0">
                <a:latin typeface="Skia"/>
                <a:cs typeface="Skia"/>
              </a:rPr>
              <a:t/>
            </a:r>
            <a:br>
              <a:rPr lang="en-US" sz="6000" dirty="0" smtClean="0">
                <a:latin typeface="Skia"/>
                <a:cs typeface="Skia"/>
              </a:rPr>
            </a:br>
            <a:r>
              <a:rPr lang="en-US" sz="6000" dirty="0" err="1" smtClean="0">
                <a:latin typeface="Copperplate"/>
                <a:cs typeface="Copperplate"/>
              </a:rPr>
              <a:t>Crowe&amp;Co</a:t>
            </a:r>
            <a:r>
              <a:rPr lang="en-US" sz="6000" dirty="0" smtClean="0">
                <a:latin typeface="Copperplate"/>
                <a:cs typeface="Copperplate"/>
              </a:rPr>
              <a:t/>
            </a:r>
            <a:br>
              <a:rPr lang="en-US" sz="6000" dirty="0" smtClean="0">
                <a:latin typeface="Copperplate"/>
                <a:cs typeface="Copperplate"/>
              </a:rPr>
            </a:br>
            <a:r>
              <a:rPr lang="en-US" sz="1800" dirty="0" smtClean="0">
                <a:latin typeface="Copperplate"/>
                <a:cs typeface="Copperplate"/>
              </a:rPr>
              <a:t>baking since 1990</a:t>
            </a:r>
            <a:endParaRPr lang="en-US" sz="1800" i="1" dirty="0">
              <a:latin typeface="Copperplate"/>
              <a:cs typeface="Copperplate"/>
            </a:endParaRPr>
          </a:p>
        </p:txBody>
      </p:sp>
    </p:spTree>
    <p:extLst>
      <p:ext uri="{BB962C8B-B14F-4D97-AF65-F5344CB8AC3E}">
        <p14:creationId xmlns:p14="http://schemas.microsoft.com/office/powerpoint/2010/main" val="3773759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16352</TotalTime>
  <Words>0</Words>
  <Application>Microsoft Macintosh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 Crowe&amp;Co baking since 1970</vt:lpstr>
      <vt:lpstr> Crowe&amp;Co. since 1990</vt:lpstr>
      <vt:lpstr> Crowe&amp;Co baking since 1990</vt:lpstr>
    </vt:vector>
  </TitlesOfParts>
  <Company>Traffik Marketing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 Crowe</dc:title>
  <dc:creator>Nick Harvey</dc:creator>
  <cp:lastModifiedBy>Nick Harvey</cp:lastModifiedBy>
  <cp:revision>15</cp:revision>
  <dcterms:created xsi:type="dcterms:W3CDTF">2013-02-17T02:12:01Z</dcterms:created>
  <dcterms:modified xsi:type="dcterms:W3CDTF">2013-03-14T23:07:24Z</dcterms:modified>
</cp:coreProperties>
</file>